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93" r:id="rId24"/>
    <p:sldId id="389" r:id="rId25"/>
    <p:sldId id="377" r:id="rId26"/>
    <p:sldId id="369" r:id="rId27"/>
    <p:sldId id="370" r:id="rId28"/>
    <p:sldId id="391" r:id="rId29"/>
    <p:sldId id="392" r:id="rId30"/>
    <p:sldId id="362" r:id="rId31"/>
    <p:sldId id="364" r:id="rId32"/>
    <p:sldId id="371" r:id="rId33"/>
    <p:sldId id="372" r:id="rId34"/>
    <p:sldId id="374"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93"/>
            <p14:sldId id="389"/>
            <p14:sldId id="377"/>
            <p14:sldId id="369"/>
            <p14:sldId id="370"/>
            <p14:sldId id="391"/>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8" d="100"/>
          <a:sy n="78" d="100"/>
        </p:scale>
        <p:origin x="1770" y="78"/>
      </p:cViewPr>
      <p:guideLst/>
    </p:cSldViewPr>
  </p:slideViewPr>
  <p:outlineViewPr>
    <p:cViewPr>
      <p:scale>
        <a:sx n="33" d="100"/>
        <a:sy n="33" d="100"/>
      </p:scale>
      <p:origin x="0" y="-4170"/>
    </p:cViewPr>
  </p:outlineViewPr>
  <p:notesTextViewPr>
    <p:cViewPr>
      <p:scale>
        <a:sx n="3" d="2"/>
        <a:sy n="3" d="2"/>
      </p:scale>
      <p:origin x="0" y="-79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Kendisi</a:t>
            </a:r>
            <a:r>
              <a:rPr lang="en-US" b="0" i="0" dirty="0">
                <a:solidFill>
                  <a:srgbClr val="223548"/>
                </a:solidFill>
                <a:effectLst/>
                <a:latin typeface="72Brand"/>
              </a:rPr>
              <a:t> </a:t>
            </a:r>
            <a:r>
              <a:rPr lang="en-US" b="0" i="0" dirty="0" err="1">
                <a:solidFill>
                  <a:srgbClr val="223548"/>
                </a:solidFill>
                <a:effectLst/>
                <a:latin typeface="72Brand"/>
              </a:rPr>
              <a:t>homoseksuel</a:t>
            </a:r>
            <a:r>
              <a:rPr lang="en-US" b="0" i="0" dirty="0">
                <a:solidFill>
                  <a:srgbClr val="223548"/>
                </a:solidFill>
                <a:effectLst/>
                <a:latin typeface="72Brand"/>
              </a:rPr>
              <a:t> </a:t>
            </a:r>
            <a:r>
              <a:rPr lang="en-US" b="0" i="0" dirty="0" err="1">
                <a:solidFill>
                  <a:srgbClr val="223548"/>
                </a:solidFill>
                <a:effectLst/>
                <a:latin typeface="72Brand"/>
              </a:rPr>
              <a:t>olduğu</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kimyasal</a:t>
            </a:r>
            <a:r>
              <a:rPr lang="en-US" b="0" i="0" dirty="0">
                <a:solidFill>
                  <a:srgbClr val="223548"/>
                </a:solidFill>
                <a:effectLst/>
                <a:latin typeface="72Brand"/>
              </a:rPr>
              <a:t> </a:t>
            </a:r>
            <a:r>
              <a:rPr lang="en-US" b="0" i="0" dirty="0" err="1">
                <a:solidFill>
                  <a:srgbClr val="223548"/>
                </a:solidFill>
                <a:effectLst/>
                <a:latin typeface="72Brand"/>
              </a:rPr>
              <a:t>hadım</a:t>
            </a:r>
            <a:r>
              <a:rPr lang="en-US" b="0" i="0" dirty="0">
                <a:solidFill>
                  <a:srgbClr val="223548"/>
                </a:solidFill>
                <a:effectLst/>
                <a:latin typeface="72Brand"/>
              </a:rPr>
              <a:t> </a:t>
            </a:r>
            <a:r>
              <a:rPr lang="en-US" b="0" i="0" dirty="0" err="1">
                <a:solidFill>
                  <a:srgbClr val="223548"/>
                </a:solidFill>
                <a:effectLst/>
                <a:latin typeface="72Brand"/>
              </a:rPr>
              <a:t>uygulanmıştır</a:t>
            </a:r>
            <a:r>
              <a:rPr lang="en-US" b="0" i="0" dirty="0">
                <a:solidFill>
                  <a:srgbClr val="223548"/>
                </a:solidFill>
                <a:effectLst/>
                <a:latin typeface="72Brand"/>
              </a:rPr>
              <a:t> ve </a:t>
            </a:r>
            <a:r>
              <a:rPr lang="en-US" b="0" i="0" dirty="0" err="1">
                <a:solidFill>
                  <a:srgbClr val="223548"/>
                </a:solidFill>
                <a:effectLst/>
                <a:latin typeface="72Brand"/>
              </a:rPr>
              <a:t>intihar</a:t>
            </a:r>
            <a:r>
              <a:rPr lang="en-US" b="0" i="0" dirty="0">
                <a:solidFill>
                  <a:srgbClr val="223548"/>
                </a:solidFill>
                <a:effectLst/>
                <a:latin typeface="72Brand"/>
              </a:rPr>
              <a:t> </a:t>
            </a:r>
            <a:r>
              <a:rPr lang="en-US" b="0" i="0" dirty="0" err="1">
                <a:solidFill>
                  <a:srgbClr val="223548"/>
                </a:solidFill>
                <a:effectLst/>
                <a:latin typeface="72Brand"/>
              </a:rPr>
              <a:t>etmiştir</a:t>
            </a:r>
            <a:r>
              <a:rPr lang="en-US" b="0" i="0" dirty="0">
                <a:solidFill>
                  <a:srgbClr val="223548"/>
                </a:solidFill>
                <a:effectLst/>
                <a:latin typeface="72Brand"/>
              </a:rPr>
              <a:t>. 2021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ise</a:t>
            </a:r>
            <a:r>
              <a:rPr lang="en-US" b="0" i="0" dirty="0">
                <a:solidFill>
                  <a:srgbClr val="223548"/>
                </a:solidFill>
                <a:effectLst/>
                <a:latin typeface="72Brand"/>
              </a:rPr>
              <a:t> </a:t>
            </a:r>
            <a:r>
              <a:rPr lang="en-US" b="0" i="0" dirty="0" err="1">
                <a:solidFill>
                  <a:srgbClr val="223548"/>
                </a:solidFill>
                <a:effectLst/>
                <a:latin typeface="72Brand"/>
              </a:rPr>
              <a:t>Kraliçe</a:t>
            </a:r>
            <a:r>
              <a:rPr lang="en-US" b="0" i="0" dirty="0">
                <a:solidFill>
                  <a:srgbClr val="223548"/>
                </a:solidFill>
                <a:effectLst/>
                <a:latin typeface="72Brand"/>
              </a:rPr>
              <a:t> Elizabeth </a:t>
            </a:r>
            <a:r>
              <a:rPr lang="en-US" b="0" i="0" dirty="0" err="1">
                <a:solidFill>
                  <a:srgbClr val="223548"/>
                </a:solidFill>
                <a:effectLst/>
                <a:latin typeface="72Brand"/>
              </a:rPr>
              <a:t>kendisini</a:t>
            </a:r>
            <a:r>
              <a:rPr lang="en-US" b="0" i="0" dirty="0">
                <a:solidFill>
                  <a:srgbClr val="223548"/>
                </a:solidFill>
                <a:effectLst/>
                <a:latin typeface="72Brand"/>
              </a:rPr>
              <a:t> </a:t>
            </a:r>
            <a:r>
              <a:rPr lang="en-US" b="0" i="0" dirty="0" err="1">
                <a:solidFill>
                  <a:srgbClr val="223548"/>
                </a:solidFill>
                <a:effectLst/>
                <a:latin typeface="72Brand"/>
              </a:rPr>
              <a:t>onurlandırmak</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50£ </a:t>
            </a:r>
            <a:r>
              <a:rPr lang="en-US" b="0" i="0" dirty="0" err="1">
                <a:solidFill>
                  <a:srgbClr val="223548"/>
                </a:solidFill>
                <a:effectLst/>
                <a:latin typeface="72Brand"/>
              </a:rPr>
              <a:t>üstüne</a:t>
            </a:r>
            <a:r>
              <a:rPr lang="en-US" b="0" i="0" dirty="0">
                <a:solidFill>
                  <a:srgbClr val="223548"/>
                </a:solidFill>
                <a:effectLst/>
                <a:latin typeface="72Brand"/>
              </a:rPr>
              <a:t> </a:t>
            </a:r>
            <a:r>
              <a:rPr lang="en-US" b="0" i="0" dirty="0" err="1">
                <a:solidFill>
                  <a:srgbClr val="223548"/>
                </a:solidFill>
                <a:effectLst/>
                <a:latin typeface="72Brand"/>
              </a:rPr>
              <a:t>resmini</a:t>
            </a:r>
            <a:r>
              <a:rPr lang="en-US" b="0" i="0" dirty="0">
                <a:solidFill>
                  <a:srgbClr val="223548"/>
                </a:solidFill>
                <a:effectLst/>
                <a:latin typeface="72Brand"/>
              </a:rPr>
              <a:t> </a:t>
            </a:r>
            <a:r>
              <a:rPr lang="en-US" b="0" i="0" dirty="0" err="1">
                <a:solidFill>
                  <a:srgbClr val="223548"/>
                </a:solidFill>
                <a:effectLst/>
                <a:latin typeface="72Brand"/>
              </a:rPr>
              <a:t>bastırmıştır</a:t>
            </a:r>
            <a:r>
              <a:rPr lang="en-US" b="0" i="0">
                <a:solidFill>
                  <a:srgbClr val="223548"/>
                </a:solidFill>
                <a:effectLst/>
                <a:latin typeface="72Brand"/>
              </a:rPr>
              <a:t>.</a:t>
            </a:r>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2/15/2025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2/15/2025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hyperlink" Target="https://github.com/ebicogl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540FB-01AD-42D9-BF5A-9558D776E726}"/>
              </a:ext>
            </a:extLst>
          </p:cNvPr>
          <p:cNvSpPr txBox="1"/>
          <p:nvPr/>
        </p:nvSpPr>
        <p:spPr>
          <a:xfrm>
            <a:off x="247135" y="328140"/>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WITHIN 5 YEARS DEVELOPERS WILL;</a:t>
            </a:r>
          </a:p>
        </p:txBody>
      </p:sp>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Tree>
    <p:extLst>
      <p:ext uri="{BB962C8B-B14F-4D97-AF65-F5344CB8AC3E}">
        <p14:creationId xmlns:p14="http://schemas.microsoft.com/office/powerpoint/2010/main" val="15170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355181" y="498444"/>
            <a:ext cx="2835559" cy="1911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25158</TotalTime>
  <Words>3530</Words>
  <Application>Microsoft Office PowerPoint</Application>
  <PresentationFormat>Widescreen</PresentationFormat>
  <Paragraphs>378</Paragraphs>
  <Slides>35</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1153</cp:revision>
  <dcterms:created xsi:type="dcterms:W3CDTF">2022-02-27T10:42:11Z</dcterms:created>
  <dcterms:modified xsi:type="dcterms:W3CDTF">2025-02-15T18:08:48Z</dcterms:modified>
</cp:coreProperties>
</file>